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6" r:id="rId4"/>
    <p:sldId id="267" r:id="rId5"/>
    <p:sldId id="268" r:id="rId6"/>
    <p:sldId id="276" r:id="rId7"/>
    <p:sldId id="277" r:id="rId8"/>
    <p:sldId id="278" r:id="rId9"/>
    <p:sldId id="275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782"/>
    <a:srgbClr val="EBDB38"/>
    <a:srgbClr val="F9AE3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CDC0D-704D-4718-8AB2-D874CEF0BCBF}" v="7" dt="2024-06-18T14:58:26.135"/>
    <p1510:client id="{52167252-0509-41A9-86AE-570775B06034}" v="108" dt="2024-06-18T15:21:18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471" y="140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19CA294A-EAFD-6607-0531-4AF3F1E47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6" y="714"/>
            <a:ext cx="12188648" cy="68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2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AE787-6970-7D31-659E-44752BBD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2806CF9-8C35-7B1A-73CC-059FE257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43FF5AC-8E25-90E7-0939-42C848F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DB9BADD-9041-33DA-968C-78E0CFF1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837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B8A800F-0105-6139-DE42-82799771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8EB6FE-9D8D-B9F0-6B2B-C3C7C02C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34ABF90-6CE3-E937-BC2F-DE23E5E6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77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32AC-E633-B1A1-64D7-7B95C9F5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CE0E78E-4647-561D-8F23-14C6455D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D4FF0E8-EF3E-EAAE-74A2-B5580E90D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3C0416A-1196-E528-EC6C-2035FCAD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0937C1-2289-1061-8E02-E44614B3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5808F8-2760-34B6-4A23-E044FA76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40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D9D65-B820-9D06-6F00-9D21A7B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A21686E-D80B-FA52-A5A7-7A2692180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D96D1D4-6BD9-69FF-BBD8-9B5EA6367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D84E2CD-0195-5859-6CCF-182B3DD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0482D37-6976-CACE-675C-EA7C61A5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428575-2B3C-798F-1F2C-E9DE9F97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0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C295F-D6E1-D6E4-E5F3-45A88B37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4C99260-65BD-4D56-8D3C-B56E05FB4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CE7EFC-9723-1B69-C35A-3F5B21F0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02181C-46F7-0095-F43A-08A3FF00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D53CBC7-B8F9-23B4-DB4A-3206B4BC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667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41B7E7-7829-3EFF-4647-C51F97746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D1E64EA-F977-4C8C-2960-960F5C5E0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6CEBBA9-AC09-4ECE-CF2F-D4683417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6C32FD-281E-56D8-2637-4402F0F6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203C175-743F-D9EF-F9B9-749307C1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2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id="{2699828D-D673-FF6A-B7DB-C50544382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6" y="714"/>
            <a:ext cx="12188648" cy="6856571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7B8D5-D1A8-46B3-C847-21B3B73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973" y="6390433"/>
            <a:ext cx="2743200" cy="248660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81D109E0-80C1-1D48-94F3-F552B7D90D5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75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335BD10-8E7F-4A64-B2DD-A454037BF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7B8D5-D1A8-46B3-C847-21B3B73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973" y="6390433"/>
            <a:ext cx="2743200" cy="248660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81D109E0-80C1-1D48-94F3-F552B7D90D5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48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id="{6BAC4805-7F55-3FA7-B2A6-55694FB00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7B8D5-D1A8-46B3-C847-21B3B73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973" y="6390433"/>
            <a:ext cx="2743200" cy="248660"/>
          </a:xfrm>
        </p:spPr>
        <p:txBody>
          <a:bodyPr/>
          <a:lstStyle>
            <a:lvl1pPr>
              <a:defRPr sz="1050" b="1">
                <a:solidFill>
                  <a:schemeClr val="accent6"/>
                </a:solidFill>
              </a:defRPr>
            </a:lvl1pPr>
          </a:lstStyle>
          <a:p>
            <a:fld id="{81D109E0-80C1-1D48-94F3-F552B7D90D5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65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4">
            <a:extLst>
              <a:ext uri="{FF2B5EF4-FFF2-40B4-BE49-F238E27FC236}">
                <a16:creationId xmlns:a16="http://schemas.microsoft.com/office/drawing/2014/main" id="{327D36DD-10BB-77B9-A531-DCEAC3F1A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7" y="0"/>
            <a:ext cx="12191185" cy="6857999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7B8D5-D1A8-46B3-C847-21B3B73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973" y="6390433"/>
            <a:ext cx="2743200" cy="248660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81D109E0-80C1-1D48-94F3-F552B7D90D5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1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10DFD-0813-0E9E-136B-813AD907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D082ADD-08B5-839D-F392-6C666829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34CCDA-4E3F-E48F-7A6F-6192F21E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5741B8-A534-3E8B-4F3C-5616CD00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D11713-1FF1-EEE7-FD89-DAA8A229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32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C3512-0136-F1A5-CFB0-FF127CDA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47B152C-F0E0-9C34-8F39-C04ED32BA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046167-69BA-4D50-0A53-3C2B8AE1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D3C4FE3-0313-F513-E626-29971FF1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A731D0-6DCB-BA06-F539-96B80C31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6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3287A-5A9B-91A6-E008-A480C4E3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FC76E4A-5CF5-4E2C-325B-C15FEF9FA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0B6ED46-867A-12E3-4DF5-F9C7642EE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D7B28D-8034-5CAA-042D-2D646018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F43DDEE-4746-FCAE-1CE6-47307B86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DEE34A9-F074-79E5-6FBB-77004336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32E5D-9D11-2689-FD23-6CD34FA4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CD5CCB4-6BDF-210B-6C28-82EC90FD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03FE07-8820-C76F-CAAB-9CC6133DB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FF0921E-FDFF-6754-3309-AAC721F29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3A2CBB-6335-1A11-D00C-350725BD3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B2B243-3F0C-AA7D-6718-85ABCF6B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8FF3F-0AE9-DC49-8CA5-D3E154878BB1}" type="datetimeFigureOut">
              <a:rPr lang="pt-PT" smtClean="0"/>
              <a:t>23/07/2025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4FAFB8F-A90A-D761-C6B5-DAD8B233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3DB8A2A-2D3F-47F6-172E-3FBD2068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09E0-80C1-1D48-94F3-F552B7D90D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9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DF6005A-207A-25B8-C673-A3DA7DD1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404813"/>
            <a:ext cx="1087437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CF8143-706C-44D0-4102-A7D2EA717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844675"/>
            <a:ext cx="10874375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DDAFC4A-7DB0-CDD5-9F4D-F68C5E602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6973" y="6453188"/>
            <a:ext cx="2743200" cy="248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fld id="{81D109E0-80C1-1D48-94F3-F552B7D90D5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9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BC2210A-AA43-6257-2A6E-0E65F230DDB8}"/>
              </a:ext>
            </a:extLst>
          </p:cNvPr>
          <p:cNvSpPr txBox="1"/>
          <p:nvPr/>
        </p:nvSpPr>
        <p:spPr>
          <a:xfrm>
            <a:off x="4085228" y="1881564"/>
            <a:ext cx="592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64782"/>
                </a:solidFill>
                <a:latin typeface="Aptos Display" panose="020B0004020202020204" pitchFamily="34" charset="0"/>
              </a:rPr>
              <a:t>Presentation Title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6C0692-88D7-1B7B-350D-FF846088CB3A}"/>
              </a:ext>
            </a:extLst>
          </p:cNvPr>
          <p:cNvSpPr txBox="1"/>
          <p:nvPr/>
        </p:nvSpPr>
        <p:spPr>
          <a:xfrm>
            <a:off x="4085228" y="5413733"/>
            <a:ext cx="592638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b="1" dirty="0">
                <a:latin typeface="Aptos Display" panose="020B0004020202020204" pitchFamily="34" charset="0"/>
              </a:rPr>
              <a:t>First Author Name </a:t>
            </a:r>
            <a:r>
              <a:rPr lang="en-GB" sz="1400" dirty="0">
                <a:latin typeface="Aptos Display" panose="020B0004020202020204" pitchFamily="34" charset="0"/>
              </a:rPr>
              <a:t>/ Institution / Company / University</a:t>
            </a:r>
          </a:p>
          <a:p>
            <a:r>
              <a:rPr lang="en-GB" sz="1400" b="1" dirty="0">
                <a:latin typeface="Aptos Display" panose="020B0004020202020204" pitchFamily="34" charset="0"/>
              </a:rPr>
              <a:t>Second Author Name </a:t>
            </a:r>
            <a:r>
              <a:rPr lang="en-GB" sz="1400" dirty="0">
                <a:latin typeface="Aptos Display" panose="020B0004020202020204" pitchFamily="34" charset="0"/>
              </a:rPr>
              <a:t>/ Institution / Company / University</a:t>
            </a:r>
          </a:p>
          <a:p>
            <a:r>
              <a:rPr lang="en-GB" sz="1400" b="1" dirty="0">
                <a:latin typeface="Aptos Display" panose="020B0004020202020204" pitchFamily="34" charset="0"/>
              </a:rPr>
              <a:t>Third Author Name </a:t>
            </a:r>
            <a:r>
              <a:rPr lang="en-GB" sz="1400" dirty="0">
                <a:latin typeface="Aptos Display" panose="020B0004020202020204" pitchFamily="34" charset="0"/>
              </a:rPr>
              <a:t>/ Institution / Company / University</a:t>
            </a:r>
          </a:p>
          <a:p>
            <a:r>
              <a:rPr lang="en-GB" sz="1400" b="1" dirty="0">
                <a:latin typeface="Aptos Display" panose="020B0004020202020204" pitchFamily="34" charset="0"/>
              </a:rPr>
              <a:t>Fourth Author Name </a:t>
            </a:r>
            <a:r>
              <a:rPr lang="en-GB" sz="1400" dirty="0">
                <a:latin typeface="Aptos Display" panose="020B0004020202020204" pitchFamily="34" charset="0"/>
              </a:rPr>
              <a:t>/ Institution / Company / University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BC0583-DB3C-0612-A180-0A6C81F6D946}"/>
              </a:ext>
            </a:extLst>
          </p:cNvPr>
          <p:cNvSpPr txBox="1"/>
          <p:nvPr/>
        </p:nvSpPr>
        <p:spPr>
          <a:xfrm>
            <a:off x="4279048" y="219390"/>
            <a:ext cx="77862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50" dirty="0">
                <a:solidFill>
                  <a:srgbClr val="564782"/>
                </a:solidFill>
                <a:latin typeface="Aptos Display" panose="020B0004020202020204" pitchFamily="34" charset="0"/>
              </a:rPr>
              <a:t>Presentation day (2024/08/##), Session D#, Paper number ### </a:t>
            </a:r>
          </a:p>
        </p:txBody>
      </p:sp>
    </p:spTree>
    <p:extLst>
      <p:ext uri="{BB962C8B-B14F-4D97-AF65-F5344CB8AC3E}">
        <p14:creationId xmlns:p14="http://schemas.microsoft.com/office/powerpoint/2010/main" val="184570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8DDC29-7A06-5381-7E64-D140D0B6CF2F}"/>
              </a:ext>
            </a:extLst>
          </p:cNvPr>
          <p:cNvSpPr txBox="1"/>
          <p:nvPr/>
        </p:nvSpPr>
        <p:spPr>
          <a:xfrm>
            <a:off x="2415311" y="1576191"/>
            <a:ext cx="413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Index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5188C6-1180-1AD7-3654-11CC3EA696EB}"/>
              </a:ext>
            </a:extLst>
          </p:cNvPr>
          <p:cNvSpPr txBox="1"/>
          <p:nvPr/>
        </p:nvSpPr>
        <p:spPr>
          <a:xfrm>
            <a:off x="2415311" y="2362884"/>
            <a:ext cx="78416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Tipo de letra do sistema regular"/>
              <a:buChar char="→"/>
            </a:pPr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First Chapter Name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Tipo de letra do sistema regular"/>
              <a:buChar char="→"/>
            </a:pPr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Second Chapter Name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Tipo de letra do sistema regular"/>
              <a:buChar char="→"/>
            </a:pPr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Third Chapter Name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Tipo de letra do sistema regular"/>
              <a:buChar char="→"/>
            </a:pPr>
            <a:r>
              <a:rPr lang="en-GB" dirty="0">
                <a:solidFill>
                  <a:schemeClr val="bg1"/>
                </a:solidFill>
                <a:latin typeface="Aptos Display" panose="020B0004020202020204" pitchFamily="34" charset="0"/>
              </a:rPr>
              <a:t>Fourth Chapter Name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Tipo de letra do sistema regular"/>
              <a:buChar char="→"/>
            </a:pPr>
            <a:endParaRPr lang="en-GB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400" i="1" dirty="0">
                <a:solidFill>
                  <a:schemeClr val="bg2">
                    <a:lumMod val="75000"/>
                  </a:schemeClr>
                </a:solidFill>
                <a:latin typeface="Aptos Display" panose="020B0004020202020204" pitchFamily="34" charset="0"/>
              </a:rPr>
              <a:t>Note: you can use this background template as many times you need, and rearrange the information as you please, however, a uniformization of presentations is preferred</a:t>
            </a:r>
          </a:p>
        </p:txBody>
      </p:sp>
    </p:spTree>
    <p:extLst>
      <p:ext uri="{BB962C8B-B14F-4D97-AF65-F5344CB8AC3E}">
        <p14:creationId xmlns:p14="http://schemas.microsoft.com/office/powerpoint/2010/main" val="171789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1FECC99-FF88-6B38-BFB0-B1BBA47B12B5}"/>
              </a:ext>
            </a:extLst>
          </p:cNvPr>
          <p:cNvSpPr txBox="1"/>
          <p:nvPr/>
        </p:nvSpPr>
        <p:spPr>
          <a:xfrm>
            <a:off x="1712042" y="363414"/>
            <a:ext cx="83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564782"/>
              </a:buClr>
              <a:buFont typeface="Tipo de letra do sistema regular"/>
              <a:buChar char="→"/>
            </a:pPr>
            <a:r>
              <a:rPr lang="en-GB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First Chapter Name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49696E-13AD-6286-EE9C-3FABD820F16A}"/>
              </a:ext>
            </a:extLst>
          </p:cNvPr>
          <p:cNvSpPr txBox="1"/>
          <p:nvPr/>
        </p:nvSpPr>
        <p:spPr>
          <a:xfrm>
            <a:off x="1712042" y="1594131"/>
            <a:ext cx="8152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text by topics with </a:t>
            </a:r>
            <a:r>
              <a:rPr lang="en-GB" sz="1600" b="1" dirty="0">
                <a:latin typeface="Aptos Display" panose="020B0004020202020204" pitchFamily="34" charset="0"/>
              </a:rPr>
              <a:t>Aptos 1</a:t>
            </a:r>
            <a:r>
              <a:rPr lang="hr-HR" sz="1600" b="1" dirty="0">
                <a:latin typeface="Aptos Display" panose="020B0004020202020204" pitchFamily="34" charset="0"/>
              </a:rPr>
              <a:t>6</a:t>
            </a:r>
            <a:r>
              <a:rPr lang="en-GB" sz="1600" b="1" dirty="0">
                <a:latin typeface="Aptos Display" panose="020B00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</a:rPr>
              <a:t>font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minimize texts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maximize graphical elements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Please respect the allocated time for your 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endParaRPr lang="en-GB" sz="1400" dirty="0"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ptos Display" panose="020B0004020202020204" pitchFamily="34" charset="0"/>
              </a:rPr>
              <a:t>Note: you can use this background template as many times you need, and rearrange the information as you please, however, a uniformization of presentations is preferred</a:t>
            </a:r>
          </a:p>
        </p:txBody>
      </p:sp>
    </p:spTree>
    <p:extLst>
      <p:ext uri="{BB962C8B-B14F-4D97-AF65-F5344CB8AC3E}">
        <p14:creationId xmlns:p14="http://schemas.microsoft.com/office/powerpoint/2010/main" val="185812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7585-B363-4B11-ADF9-1DBFA504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ACCFDB-E0AB-E1F6-9A26-01D8CC8F44C8}"/>
              </a:ext>
            </a:extLst>
          </p:cNvPr>
          <p:cNvSpPr txBox="1"/>
          <p:nvPr/>
        </p:nvSpPr>
        <p:spPr>
          <a:xfrm>
            <a:off x="1712042" y="1594131"/>
            <a:ext cx="8152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text by topics with </a:t>
            </a:r>
            <a:r>
              <a:rPr lang="en-GB" sz="1600" b="1" dirty="0">
                <a:latin typeface="Aptos Display" panose="020B0004020202020204" pitchFamily="34" charset="0"/>
              </a:rPr>
              <a:t>Aptos 1</a:t>
            </a:r>
            <a:r>
              <a:rPr lang="hr-HR" sz="1600" b="1" dirty="0">
                <a:latin typeface="Aptos Display" panose="020B0004020202020204" pitchFamily="34" charset="0"/>
              </a:rPr>
              <a:t>6</a:t>
            </a:r>
            <a:r>
              <a:rPr lang="en-GB" sz="1600" b="1" dirty="0">
                <a:latin typeface="Aptos Display" panose="020B00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</a:rPr>
              <a:t>font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minimize texts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maximize graphical elements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Please respect the allocated time for your 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endParaRPr lang="en-GB" sz="1400" dirty="0"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ptos Display" panose="020B0004020202020204" pitchFamily="34" charset="0"/>
              </a:rPr>
              <a:t>Note: you can use this background template as many times you need, and rearrange the information as you please, however, a uniformization of presentations is preferred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52D93B8A-D6BD-4CC1-0725-5C0BCE2E1723}"/>
              </a:ext>
            </a:extLst>
          </p:cNvPr>
          <p:cNvSpPr txBox="1"/>
          <p:nvPr/>
        </p:nvSpPr>
        <p:spPr>
          <a:xfrm>
            <a:off x="1712042" y="363414"/>
            <a:ext cx="83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564782"/>
              </a:buClr>
              <a:buFont typeface="Tipo de letra do sistema regular"/>
              <a:buChar char="→"/>
            </a:pPr>
            <a:r>
              <a:rPr lang="hr-HR" sz="2400" b="1" dirty="0" err="1">
                <a:solidFill>
                  <a:srgbClr val="564782"/>
                </a:solidFill>
                <a:latin typeface="Aptos Display" panose="020B0004020202020204" pitchFamily="34" charset="0"/>
              </a:rPr>
              <a:t>Second</a:t>
            </a:r>
            <a:r>
              <a:rPr lang="en-GB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 Chapter Name</a:t>
            </a:r>
          </a:p>
        </p:txBody>
      </p:sp>
    </p:spTree>
    <p:extLst>
      <p:ext uri="{BB962C8B-B14F-4D97-AF65-F5344CB8AC3E}">
        <p14:creationId xmlns:p14="http://schemas.microsoft.com/office/powerpoint/2010/main" val="171170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361C8-BA97-338C-6738-6D66AFD4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53AB28-32A7-0812-D713-7B0959385064}"/>
              </a:ext>
            </a:extLst>
          </p:cNvPr>
          <p:cNvSpPr txBox="1"/>
          <p:nvPr/>
        </p:nvSpPr>
        <p:spPr>
          <a:xfrm>
            <a:off x="1712042" y="1594131"/>
            <a:ext cx="8152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text by topics with </a:t>
            </a:r>
            <a:r>
              <a:rPr lang="en-GB" sz="1600" b="1" dirty="0">
                <a:latin typeface="Aptos Display" panose="020B0004020202020204" pitchFamily="34" charset="0"/>
              </a:rPr>
              <a:t>Aptos 1</a:t>
            </a:r>
            <a:r>
              <a:rPr lang="hr-HR" sz="1600" b="1" dirty="0">
                <a:latin typeface="Aptos Display" panose="020B0004020202020204" pitchFamily="34" charset="0"/>
              </a:rPr>
              <a:t>6</a:t>
            </a:r>
            <a:r>
              <a:rPr lang="en-GB" sz="1600" b="1" dirty="0">
                <a:latin typeface="Aptos Display" panose="020B00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</a:rPr>
              <a:t>font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minimize texts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maximize graphical elements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Please respect the allocated time for your 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endParaRPr lang="en-GB" sz="1400" dirty="0"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ptos Display" panose="020B0004020202020204" pitchFamily="34" charset="0"/>
              </a:rPr>
              <a:t>Note: you can use this background template as many times you need, and rearrange the information as you please, however, a uniformization of presentations is preferred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D946684-818E-0820-447D-779094577795}"/>
              </a:ext>
            </a:extLst>
          </p:cNvPr>
          <p:cNvSpPr txBox="1"/>
          <p:nvPr/>
        </p:nvSpPr>
        <p:spPr>
          <a:xfrm>
            <a:off x="1712042" y="363414"/>
            <a:ext cx="83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564782"/>
              </a:buClr>
              <a:buFont typeface="Tipo de letra do sistema regular"/>
              <a:buChar char="→"/>
            </a:pPr>
            <a:r>
              <a:rPr lang="hr-HR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Third</a:t>
            </a:r>
            <a:r>
              <a:rPr lang="en-GB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 Chapter Name</a:t>
            </a:r>
          </a:p>
        </p:txBody>
      </p:sp>
    </p:spTree>
    <p:extLst>
      <p:ext uri="{BB962C8B-B14F-4D97-AF65-F5344CB8AC3E}">
        <p14:creationId xmlns:p14="http://schemas.microsoft.com/office/powerpoint/2010/main" val="320669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4CEF-5FE1-C1DD-C76D-211747B3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B2CB8B-819D-B183-D475-BB3B138791EE}"/>
              </a:ext>
            </a:extLst>
          </p:cNvPr>
          <p:cNvSpPr txBox="1"/>
          <p:nvPr/>
        </p:nvSpPr>
        <p:spPr>
          <a:xfrm>
            <a:off x="1712042" y="1594131"/>
            <a:ext cx="8152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text by topics with </a:t>
            </a:r>
            <a:r>
              <a:rPr lang="en-GB" sz="1600" b="1" dirty="0">
                <a:latin typeface="Aptos Display" panose="020B0004020202020204" pitchFamily="34" charset="0"/>
              </a:rPr>
              <a:t>Aptos 1</a:t>
            </a:r>
            <a:r>
              <a:rPr lang="hr-HR" sz="1600" b="1" dirty="0">
                <a:latin typeface="Aptos Display" panose="020B0004020202020204" pitchFamily="34" charset="0"/>
              </a:rPr>
              <a:t>6</a:t>
            </a:r>
            <a:r>
              <a:rPr lang="en-GB" sz="1600" b="1" dirty="0">
                <a:latin typeface="Aptos Display" panose="020B00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</a:rPr>
              <a:t>font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minimize texts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Recommendation: maximize graphical elements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r>
              <a:rPr lang="en-GB" sz="1600" dirty="0">
                <a:latin typeface="Aptos Display" panose="020B0004020202020204" pitchFamily="34" charset="0"/>
              </a:rPr>
              <a:t>Please respect the allocated time for your 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Monaco" pitchFamily="2" charset="77"/>
              <a:buChar char="⎻"/>
            </a:pPr>
            <a:endParaRPr lang="en-GB" sz="1400" dirty="0"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ptos Display" panose="020B0004020202020204" pitchFamily="34" charset="0"/>
              </a:rPr>
              <a:t>Note: you can use this background template as many times you need, and rearrange the information as you please, however, a uniformization of presentations is preferred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8967AEC1-EBD1-A412-9E52-3A0C8F33D7E3}"/>
              </a:ext>
            </a:extLst>
          </p:cNvPr>
          <p:cNvSpPr txBox="1"/>
          <p:nvPr/>
        </p:nvSpPr>
        <p:spPr>
          <a:xfrm>
            <a:off x="1712042" y="363414"/>
            <a:ext cx="83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564782"/>
              </a:buClr>
              <a:buFont typeface="Tipo de letra do sistema regular"/>
              <a:buChar char="→"/>
            </a:pPr>
            <a:r>
              <a:rPr lang="en-GB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F</a:t>
            </a:r>
            <a:r>
              <a:rPr lang="hr-HR" sz="2400" b="1" dirty="0" err="1">
                <a:solidFill>
                  <a:srgbClr val="564782"/>
                </a:solidFill>
                <a:latin typeface="Aptos Display" panose="020B0004020202020204" pitchFamily="34" charset="0"/>
              </a:rPr>
              <a:t>ourth</a:t>
            </a:r>
            <a:r>
              <a:rPr lang="en-GB" sz="2400" b="1" dirty="0">
                <a:solidFill>
                  <a:srgbClr val="564782"/>
                </a:solidFill>
                <a:latin typeface="Aptos Display" panose="020B0004020202020204" pitchFamily="34" charset="0"/>
              </a:rPr>
              <a:t> Chapter Name</a:t>
            </a:r>
          </a:p>
        </p:txBody>
      </p:sp>
    </p:spTree>
    <p:extLst>
      <p:ext uri="{BB962C8B-B14F-4D97-AF65-F5344CB8AC3E}">
        <p14:creationId xmlns:p14="http://schemas.microsoft.com/office/powerpoint/2010/main" val="242353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7DE189-0BE4-7524-4070-2C53C5ED188F}"/>
              </a:ext>
            </a:extLst>
          </p:cNvPr>
          <p:cNvSpPr txBox="1"/>
          <p:nvPr/>
        </p:nvSpPr>
        <p:spPr>
          <a:xfrm>
            <a:off x="4235668" y="2607678"/>
            <a:ext cx="766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ptos Display" panose="020B0004020202020204" pitchFamily="34" charset="0"/>
              </a:rPr>
              <a:t>Acknowledgements</a:t>
            </a:r>
          </a:p>
          <a:p>
            <a:r>
              <a:rPr lang="en-GB" sz="3600" b="1" dirty="0">
                <a:solidFill>
                  <a:srgbClr val="564782"/>
                </a:solidFill>
                <a:latin typeface="Aptos Display" panose="020B000402020202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62617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r 1">
      <a:dk1>
        <a:srgbClr val="1B1B1B"/>
      </a:dk1>
      <a:lt1>
        <a:srgbClr val="FFFFFF"/>
      </a:lt1>
      <a:dk2>
        <a:srgbClr val="3A5EAA"/>
      </a:dk2>
      <a:lt2>
        <a:srgbClr val="E7E6E6"/>
      </a:lt2>
      <a:accent1>
        <a:srgbClr val="4472C4"/>
      </a:accent1>
      <a:accent2>
        <a:srgbClr val="AB6133"/>
      </a:accent2>
      <a:accent3>
        <a:srgbClr val="3495AF"/>
      </a:accent3>
      <a:accent4>
        <a:srgbClr val="FFC000"/>
      </a:accent4>
      <a:accent5>
        <a:srgbClr val="515151"/>
      </a:accent5>
      <a:accent6>
        <a:srgbClr val="FFFFFF"/>
      </a:accent6>
      <a:hlink>
        <a:srgbClr val="3A5EAA"/>
      </a:hlink>
      <a:folHlink>
        <a:srgbClr val="3495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1E8EA4CD0804C918D6218EA0473AD" ma:contentTypeVersion="20" ma:contentTypeDescription="Criar um novo documento." ma:contentTypeScope="" ma:versionID="af169f06d429a3f20d4ab00d5d109ed9">
  <xsd:schema xmlns:xsd="http://www.w3.org/2001/XMLSchema" xmlns:xs="http://www.w3.org/2001/XMLSchema" xmlns:p="http://schemas.microsoft.com/office/2006/metadata/properties" xmlns:ns2="95e050e0-9c38-4d65-b99e-95696d3c879d" xmlns:ns3="5c9e08c8-e7f2-462b-9164-2ef5c429cc81" targetNamespace="http://schemas.microsoft.com/office/2006/metadata/properties" ma:root="true" ma:fieldsID="3bbb77e109ed7e35b519c82c68df2200" ns2:_="" ns3:_="">
    <xsd:import namespace="95e050e0-9c38-4d65-b99e-95696d3c879d"/>
    <xsd:import namespace="5c9e08c8-e7f2-462b-9164-2ef5c429c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50e0-9c38-4d65-b99e-95696d3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f5c1640c-3db8-4566-90c0-52ccacb8e1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e08c8-e7f2-462b-9164-2ef5c429c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ff5524-624c-4f69-bd55-967041d09b88}" ma:internalName="TaxCatchAll" ma:showField="CatchAllData" ma:web="5c9e08c8-e7f2-462b-9164-2ef5c429c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30228-DCA9-4E76-89D1-33F8ECB4152B}">
  <ds:schemaRefs>
    <ds:schemaRef ds:uri="5c9e08c8-e7f2-462b-9164-2ef5c429cc81"/>
    <ds:schemaRef ds:uri="95e050e0-9c38-4d65-b99e-95696d3c8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1F3206-46E0-4F33-BC2B-AB9C6BE893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 Display</vt:lpstr>
      <vt:lpstr>Arial</vt:lpstr>
      <vt:lpstr>Monaco</vt:lpstr>
      <vt:lpstr>Tipo de letra do sistema regular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Leading 2021</dc:creator>
  <cp:lastModifiedBy>Alen Paliska</cp:lastModifiedBy>
  <cp:revision>7</cp:revision>
  <dcterms:created xsi:type="dcterms:W3CDTF">2022-06-24T09:05:40Z</dcterms:created>
  <dcterms:modified xsi:type="dcterms:W3CDTF">2025-07-23T15:44:57Z</dcterms:modified>
</cp:coreProperties>
</file>